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758E"/>
    <a:srgbClr val="A2BAC9"/>
    <a:srgbClr val="403B43"/>
    <a:srgbClr val="5E5662"/>
    <a:srgbClr val="ABA3AF"/>
    <a:srgbClr val="3A6F83"/>
    <a:srgbClr val="F6F2F5"/>
    <a:srgbClr val="F3F4F5"/>
    <a:srgbClr val="C45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04385-716D-4DBC-8C8C-1592879CB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B4D143-3C45-4577-814D-97BE1866D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97B8B3-75B4-4566-B103-39EBAE3F9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13E3-0117-49D1-A0D3-9CBA0759ED6C}" type="datetimeFigureOut">
              <a:rPr lang="pt-BR" smtClean="0"/>
              <a:t>23/10/2019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F16A1C-4E62-45C3-A6A8-B1441C26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10C509-8D71-46ED-A8BC-FC2C8A49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A6C-FA6D-4D07-9E17-4AEA49D0C2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46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42994-DFBB-4E59-8D7B-02C46F5A7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D3D581-EFC4-47EE-A021-6FA453D0C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B5E6C0-C199-430E-B5C3-B376CC4D0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13E3-0117-49D1-A0D3-9CBA0759ED6C}" type="datetimeFigureOut">
              <a:rPr lang="pt-BR" smtClean="0"/>
              <a:t>23/10/2019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E83A9F-F72D-4CCB-AC6A-CFE80F30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67CE9A-AFCB-45C9-B782-3DC60AA79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A6C-FA6D-4D07-9E17-4AEA49D0C2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53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C13B7D-F35C-45C8-A2A0-EDE832AD6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AF21D72-BB1B-4860-9D09-75C889BC4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43D639-E75E-48D9-9B87-2F334C19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13E3-0117-49D1-A0D3-9CBA0759ED6C}" type="datetimeFigureOut">
              <a:rPr lang="pt-BR" smtClean="0"/>
              <a:t>23/10/2019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7CBD21-B5EA-4D7F-B0E2-2B9322BB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809FD5-F988-4378-83CB-B8B129D2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A6C-FA6D-4D07-9E17-4AEA49D0C2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90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2A855-7366-4FF9-8CE9-E7158173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E33626-D7EB-45D7-832F-1039A8279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D7787B-99EB-4F8E-8BB5-64B562433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13E3-0117-49D1-A0D3-9CBA0759ED6C}" type="datetimeFigureOut">
              <a:rPr lang="pt-BR" smtClean="0"/>
              <a:t>23/10/2019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1A3F16-CE51-4979-9F50-CB08A5B3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C04B88-8B76-4BEA-A9E6-B220A2D5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A6C-FA6D-4D07-9E17-4AEA49D0C2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19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D577C-D664-40D6-8D05-77F6FE2A9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7808C4-4EFA-457B-8989-212C2F107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92150B-62A9-4032-84A7-55FC71350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13E3-0117-49D1-A0D3-9CBA0759ED6C}" type="datetimeFigureOut">
              <a:rPr lang="pt-BR" smtClean="0"/>
              <a:t>23/10/2019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D07EC2-20B7-4FAB-A465-F0CDB029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95F01-C74F-4ADC-B9ED-EEACDC3A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A6C-FA6D-4D07-9E17-4AEA49D0C2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95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7E286-C78E-46F1-8264-54018C70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923A4F-768D-4C72-8534-3EC4D9D24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0B979D-EDEB-424A-BE94-4267DBB0C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FD95C-06E0-44A6-B910-FB716E98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13E3-0117-49D1-A0D3-9CBA0759ED6C}" type="datetimeFigureOut">
              <a:rPr lang="pt-BR" smtClean="0"/>
              <a:t>23/10/2019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2F78C6-45A2-4ECE-966A-430CA72A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A85337-E270-40CC-9655-6AF3DC7C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A6C-FA6D-4D07-9E17-4AEA49D0C2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11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07201-2660-45FC-94A6-817BDE9D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9B85FA-973A-4777-A964-528DCAB9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E52BDF-ECF4-4D4F-9540-8413D90D2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7A4284-16E0-41FF-BADD-0A4FCB7BE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0DE86D9-F313-49B4-A20D-0FDFED8F4D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8FCA065-3D87-47EE-9E2E-7FC6454DA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13E3-0117-49D1-A0D3-9CBA0759ED6C}" type="datetimeFigureOut">
              <a:rPr lang="pt-BR" smtClean="0"/>
              <a:t>23/10/2019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B18669-C413-41D3-A875-468FED887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DA7C27-E475-4234-8AC6-C87FA25EF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A6C-FA6D-4D07-9E17-4AEA49D0C2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23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B571F-D5DE-4B67-8F98-605C55FC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E8935BC-74A5-42EC-9F78-A86AC8D2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13E3-0117-49D1-A0D3-9CBA0759ED6C}" type="datetimeFigureOut">
              <a:rPr lang="pt-BR" smtClean="0"/>
              <a:t>23/10/2019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FC81374-FB77-4ABF-AEFB-A17D9B691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C7CF154-E679-4DAC-80E1-25F77D8B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A6C-FA6D-4D07-9E17-4AEA49D0C2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92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9E149DE-6E61-40F1-9BDF-1CFD5B76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13E3-0117-49D1-A0D3-9CBA0759ED6C}" type="datetimeFigureOut">
              <a:rPr lang="pt-BR" smtClean="0"/>
              <a:t>23/10/2019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855FEE2-3888-4E9E-A17F-BBF66470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11669C-861C-4E4E-B476-1B115522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A6C-FA6D-4D07-9E17-4AEA49D0C2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46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8A39F-0083-498D-A0D2-8622130AF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74318E-3B41-4688-8AFC-AD56CE099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FA9C77-8D3E-4D90-B2A7-3DC0DEAFE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92D60A-E66F-443C-92AF-E4592376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13E3-0117-49D1-A0D3-9CBA0759ED6C}" type="datetimeFigureOut">
              <a:rPr lang="pt-BR" smtClean="0"/>
              <a:t>23/10/2019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1B84B1-900D-4E56-9346-1257347A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3B655A-962B-489D-94E9-3AC8FF9E9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A6C-FA6D-4D07-9E17-4AEA49D0C2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34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C80D7-944E-4D9A-8C95-C63A72A7E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5F96031-64AC-4071-80EA-CB13C181E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A0C842-CF4A-4632-A856-99BD46A48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98FAA8-04B2-4F16-A336-446B6CC94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13E3-0117-49D1-A0D3-9CBA0759ED6C}" type="datetimeFigureOut">
              <a:rPr lang="pt-BR" smtClean="0"/>
              <a:t>23/10/2019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02740B-C2E5-4E30-A91D-BB0A8BAB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1CD873-5D2D-48AD-A83A-108E6358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A6C-FA6D-4D07-9E17-4AEA49D0C2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82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F54E036-B4CD-478A-B7CF-99D16F07B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4397FF-2E0F-4991-B2BD-687A28A6F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D4DE94-E8AD-428F-B7D1-E6D1F38FE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313E3-0117-49D1-A0D3-9CBA0759ED6C}" type="datetimeFigureOut">
              <a:rPr lang="pt-BR" smtClean="0"/>
              <a:t>23/10/2019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D7A026-D6E3-4D1D-A869-E0FF69C97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44BFBE-F3AE-489C-A454-7457A9510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54A6C-FA6D-4D07-9E17-4AEA49D0C2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82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D0B0CDCA-1F1E-481F-B036-BA076E716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9207" y="8619688"/>
            <a:ext cx="3755261" cy="133242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9ADC32C-FD4A-4798-AE9F-1C70870720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0"/>
          <a:stretch/>
        </p:blipFill>
        <p:spPr>
          <a:xfrm>
            <a:off x="0" y="0"/>
            <a:ext cx="6858000" cy="3644900"/>
          </a:xfrm>
          <a:prstGeom prst="flowChartMultidocumen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394B74AA-B899-4DAA-A5E8-A3DF666C1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36" y="3094125"/>
            <a:ext cx="2336968" cy="1752726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DADCE89F-7AC6-4840-9C38-4364C85981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092708">
            <a:off x="4884051" y="3026356"/>
            <a:ext cx="2018613" cy="12451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A21A9ED-8D00-416F-9223-F14DD64F22F8}"/>
              </a:ext>
            </a:extLst>
          </p:cNvPr>
          <p:cNvSpPr txBox="1"/>
          <p:nvPr/>
        </p:nvSpPr>
        <p:spPr>
          <a:xfrm rot="21164060">
            <a:off x="354250" y="3119135"/>
            <a:ext cx="6753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>
                <a:solidFill>
                  <a:srgbClr val="C45877"/>
                </a:solidFill>
                <a:latin typeface="Beyond Infinity - Demo" pitchFamily="2" charset="0"/>
              </a:rPr>
              <a:t>Congresso de Mulheres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257E7393-29B6-456B-963D-661D001D33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2081" y="5968260"/>
            <a:ext cx="5198096" cy="253232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CFC5AF9-7807-43D1-9965-E99A81B942C3}"/>
              </a:ext>
            </a:extLst>
          </p:cNvPr>
          <p:cNvSpPr txBox="1"/>
          <p:nvPr/>
        </p:nvSpPr>
        <p:spPr>
          <a:xfrm>
            <a:off x="1511594" y="4826913"/>
            <a:ext cx="38590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3A6F83"/>
                </a:solidFill>
              </a:rPr>
              <a:t>01 E 02 DE MARÇO ÀS 14H00</a:t>
            </a:r>
          </a:p>
          <a:p>
            <a:pPr algn="ctr"/>
            <a:r>
              <a:rPr lang="pt-BR" sz="2000" dirty="0">
                <a:solidFill>
                  <a:srgbClr val="3A6F83"/>
                </a:solidFill>
              </a:rPr>
              <a:t>IGREJA BATISTA NOME DA IGREJA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2B9177F-216C-4492-8C97-6195610288FA}"/>
              </a:ext>
            </a:extLst>
          </p:cNvPr>
          <p:cNvSpPr txBox="1"/>
          <p:nvPr/>
        </p:nvSpPr>
        <p:spPr>
          <a:xfrm>
            <a:off x="1708932" y="6802525"/>
            <a:ext cx="3465536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1700" dirty="0">
                <a:solidFill>
                  <a:srgbClr val="403B43"/>
                </a:solidFill>
                <a:latin typeface="+mj-lt"/>
              </a:rPr>
              <a:t>Mulher virtuosa quem a achará? O seu valor muito excede ao de rubis. </a:t>
            </a:r>
            <a:r>
              <a:rPr lang="pt-BR" sz="1700" b="1" dirty="0">
                <a:solidFill>
                  <a:srgbClr val="403B43"/>
                </a:solidFill>
                <a:latin typeface="+mj-lt"/>
              </a:rPr>
              <a:t>Provérbios 31:10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9EC1F10-8C01-4106-BF51-3D9058A69350}"/>
              </a:ext>
            </a:extLst>
          </p:cNvPr>
          <p:cNvSpPr txBox="1"/>
          <p:nvPr/>
        </p:nvSpPr>
        <p:spPr>
          <a:xfrm>
            <a:off x="1683532" y="9050023"/>
            <a:ext cx="347877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D758E"/>
                </a:solidFill>
              </a:rPr>
              <a:t>INSCRIÇÕES ABERTAS</a:t>
            </a:r>
          </a:p>
          <a:p>
            <a:r>
              <a:rPr lang="pt-BR" dirty="0">
                <a:solidFill>
                  <a:srgbClr val="CD758E"/>
                </a:solidFill>
              </a:rPr>
              <a:t>CONGRESSODEMULHERES.COM.BR</a:t>
            </a:r>
            <a:endParaRPr lang="pt-BR" sz="2000" b="1" dirty="0">
              <a:solidFill>
                <a:srgbClr val="CD75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60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39</Words>
  <Application>Microsoft Office PowerPoint</Application>
  <PresentationFormat>Papel A4 (210 x 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Beyond Infinity - Demo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Caramujos Voadores</dc:creator>
  <cp:lastModifiedBy>Caramujos Voadores</cp:lastModifiedBy>
  <cp:revision>5</cp:revision>
  <dcterms:created xsi:type="dcterms:W3CDTF">2019-10-23T03:54:59Z</dcterms:created>
  <dcterms:modified xsi:type="dcterms:W3CDTF">2019-10-23T04:33:11Z</dcterms:modified>
</cp:coreProperties>
</file>