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2D438-AFEA-4CFE-A539-F02600857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5D3155-D3D4-4EF5-B7FC-37E674519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4DD82A-DD38-4466-B076-1EAFDCA0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38BC-34FC-4525-9CAB-D855AA0374BA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0036E0-8E74-4FB7-BF69-C6955AFC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41111E-1837-411B-B3F2-1ECC4E38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11FB-9588-4DEC-9A6C-A441DA6E5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20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9F85A-A134-4371-8772-043DBF9E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AAAC4D-FDA9-426C-81EF-F476E2B12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0EFFBB-46EE-407A-BFF9-1CFF932F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38BC-34FC-4525-9CAB-D855AA0374BA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CB6D41-8DA5-48FA-8104-D63F8394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7301A3-7C75-4922-B0F5-E33D535A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11FB-9588-4DEC-9A6C-A441DA6E5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63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3AF66E-5C13-4A1C-8F6D-B8F7100C5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21DA60-6A2B-4024-B60C-4634272D5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F9D4CF-EE70-44E4-B2F6-E8D966CD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38BC-34FC-4525-9CAB-D855AA0374BA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0301A7-8C2E-4CA5-9054-330DB5CD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FB9E10-3F17-4619-AA77-92F987BB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11FB-9588-4DEC-9A6C-A441DA6E5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41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1F7BB-9655-45D4-A1BF-FC50C792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79AF89-65D0-4A49-B7F5-14542EF79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2119FA-CF6C-4473-A420-BE7CED5E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38BC-34FC-4525-9CAB-D855AA0374BA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CC27E5-3393-4468-AC9D-260E1285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6B5AFB-BD0D-45F1-9923-FE06A6B6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11FB-9588-4DEC-9A6C-A441DA6E5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25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7AB90-AED4-43DD-A379-69675902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55B325-A5E8-4809-9AD0-E9D8FABD2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54223D-58FB-4E57-9E6F-A3CE2557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38BC-34FC-4525-9CAB-D855AA0374BA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03AFE6-B806-4140-9767-52BF09B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1530BA-F38E-4A0B-B8EB-336D92E9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11FB-9588-4DEC-9A6C-A441DA6E5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06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22245-3BCC-4132-9356-2544B839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2BE051-77E4-48D0-ACB5-6E08671A2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DF3D29-88F1-49A8-AFAE-A4E1B96FB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44A9E1-52AB-4F1F-9F88-2F1C042E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38BC-34FC-4525-9CAB-D855AA0374BA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08D4AF-BE92-4446-8C3E-36687BC6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B9140D-19A6-45D0-BA3A-93870D5E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11FB-9588-4DEC-9A6C-A441DA6E5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87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E906C-335E-40B4-96EE-7AFA01D0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D680F9-9579-4AA9-9514-557A1EF47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076E32-58EA-4321-BB66-FFCA992E4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272BDB3-11F0-45A9-AC8E-6D6DACC06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BE14E91-DA48-4A4F-BB30-229784D57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BEAB820-F15D-4249-B894-C4F49109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38BC-34FC-4525-9CAB-D855AA0374BA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395D07-F11A-4CD6-9955-CCEEAFCE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60D0A2A-FD8E-473E-958D-DDA179AE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11FB-9588-4DEC-9A6C-A441DA6E5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1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7AE85-367F-4710-ACDC-F13F7769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A3F45E-3FFA-459E-A9ED-E6F41002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38BC-34FC-4525-9CAB-D855AA0374BA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2F602FE-00AA-457E-9791-660F52A4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A17495-221E-4EE9-B2AA-E367BDF5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11FB-9588-4DEC-9A6C-A441DA6E5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9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C9B5D0-8D48-47EF-9925-5D017184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38BC-34FC-4525-9CAB-D855AA0374BA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D237DB3-ACCF-4AD1-9C4C-28A5F5A5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F8757A-CBF4-4AD0-8C50-0233292E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11FB-9588-4DEC-9A6C-A441DA6E5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73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B7A27-CDE4-4006-B370-7F870957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D6F1A0-167C-4141-9DB2-3DDE4F660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DDB6C4-672A-4445-9AA5-0516E1BBE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571BDF-15B2-45A9-97D1-AC2EC2AA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38BC-34FC-4525-9CAB-D855AA0374BA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A7BEBD-8425-40A1-956A-01648E0D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AD054B-98FC-4B2B-82CF-36535BFE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11FB-9588-4DEC-9A6C-A441DA6E5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03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10334-BABE-451F-9B82-45B52D7F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4AC2BC-219B-4CF9-A1D9-FEF44143C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D2BE47-8F29-4E1C-8030-615ABFA87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C26415-28C9-4FA9-A6FC-16F32A7F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38BC-34FC-4525-9CAB-D855AA0374BA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DD8694-0747-4A49-A854-BA53819D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51714D-1923-4E8C-B55E-E076BE7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11FB-9588-4DEC-9A6C-A441DA6E5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63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C333AD1-66CD-4F93-97E4-5FB786BFD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756D2E-F9C0-4E6D-952B-043318783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E7DCFC-2C93-4BE0-BE0F-E9D4ACBE9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38BC-34FC-4525-9CAB-D855AA0374BA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B7B38C-7BF8-488F-84F0-83AE44889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7F66D3-06F8-4AD7-A89C-299452BED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11FB-9588-4DEC-9A6C-A441DA6E5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27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CCF6FD8-EC17-4D87-9A5D-69BE0C3F78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4" r="28875" b="43350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EC25E8-40FD-47FD-BE76-2710AE6D6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906024"/>
            <a:ext cx="5772912" cy="1453499"/>
          </a:xfrm>
        </p:spPr>
        <p:txBody>
          <a:bodyPr>
            <a:noAutofit/>
          </a:bodyPr>
          <a:lstStyle/>
          <a:p>
            <a:r>
              <a:rPr lang="pt-BR" sz="7200" b="1" dirty="0">
                <a:solidFill>
                  <a:schemeClr val="bg1"/>
                </a:solidFill>
                <a:latin typeface="Lemon/Milk" panose="020B0603050302020204" pitchFamily="34" charset="0"/>
              </a:rPr>
              <a:t>Vigília de </a:t>
            </a:r>
            <a:r>
              <a:rPr lang="pt-BR" sz="8800" b="1" dirty="0">
                <a:solidFill>
                  <a:schemeClr val="bg1"/>
                </a:solidFill>
                <a:latin typeface="Lemon/Milk" panose="020B0603050302020204" pitchFamily="34" charset="0"/>
              </a:rPr>
              <a:t>Oração</a:t>
            </a:r>
            <a:endParaRPr lang="pt-BR" sz="7200" b="1" dirty="0">
              <a:solidFill>
                <a:schemeClr val="bg1"/>
              </a:solidFill>
              <a:latin typeface="Lemon/Milk" panose="020B06030503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B04F5D-0556-4875-B139-0CA141575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576" y="4652357"/>
            <a:ext cx="3779520" cy="643754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22.05 às 21h00</a:t>
            </a:r>
          </a:p>
        </p:txBody>
      </p:sp>
      <p:sp>
        <p:nvSpPr>
          <p:cNvPr id="6" name="Retângulo: Cantos Diagonais Recortados 5">
            <a:extLst>
              <a:ext uri="{FF2B5EF4-FFF2-40B4-BE49-F238E27FC236}">
                <a16:creationId xmlns:a16="http://schemas.microsoft.com/office/drawing/2014/main" id="{7B456361-4DAF-4A5C-82E2-2DE062DC7121}"/>
              </a:ext>
            </a:extLst>
          </p:cNvPr>
          <p:cNvSpPr/>
          <p:nvPr/>
        </p:nvSpPr>
        <p:spPr>
          <a:xfrm>
            <a:off x="1722120" y="4412571"/>
            <a:ext cx="3419856" cy="914400"/>
          </a:xfrm>
          <a:prstGeom prst="snip2DiagRect">
            <a:avLst/>
          </a:prstGeom>
          <a:noFill/>
          <a:ln w="28575">
            <a:solidFill>
              <a:srgbClr val="E1CA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Diagonais Recortados 6">
            <a:extLst>
              <a:ext uri="{FF2B5EF4-FFF2-40B4-BE49-F238E27FC236}">
                <a16:creationId xmlns:a16="http://schemas.microsoft.com/office/drawing/2014/main" id="{AC4CF471-73F8-49A0-9B45-DF81F3A87CA5}"/>
              </a:ext>
            </a:extLst>
          </p:cNvPr>
          <p:cNvSpPr/>
          <p:nvPr/>
        </p:nvSpPr>
        <p:spPr>
          <a:xfrm>
            <a:off x="1812036" y="4513462"/>
            <a:ext cx="3419856" cy="914400"/>
          </a:xfrm>
          <a:prstGeom prst="snip2DiagRect">
            <a:avLst/>
          </a:prstGeom>
          <a:noFill/>
          <a:ln w="28575">
            <a:solidFill>
              <a:srgbClr val="E1CA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BD54B79-38FA-4AF7-A27D-AC2BC915F16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7" y="6035040"/>
            <a:ext cx="422543" cy="42254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DB924B9-1366-4102-9225-20C6140D84EC}"/>
              </a:ext>
            </a:extLst>
          </p:cNvPr>
          <p:cNvSpPr txBox="1"/>
          <p:nvPr/>
        </p:nvSpPr>
        <p:spPr>
          <a:xfrm>
            <a:off x="938917" y="6088251"/>
            <a:ext cx="620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RUA NOME DA RUA, 000 – IGREJA BATISTA NOME DA IGREJA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A402B49-1E0C-4770-B5AF-0A22084F1E45}"/>
              </a:ext>
            </a:extLst>
          </p:cNvPr>
          <p:cNvSpPr txBox="1"/>
          <p:nvPr/>
        </p:nvSpPr>
        <p:spPr>
          <a:xfrm>
            <a:off x="1828935" y="3359523"/>
            <a:ext cx="3492873" cy="3357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+mj-lt"/>
              </a:rPr>
              <a:t>“ORAI SEM CESSAR.” I TESSALONISENSES 5:17</a:t>
            </a:r>
          </a:p>
        </p:txBody>
      </p:sp>
    </p:spTree>
    <p:extLst>
      <p:ext uri="{BB962C8B-B14F-4D97-AF65-F5344CB8AC3E}">
        <p14:creationId xmlns:p14="http://schemas.microsoft.com/office/powerpoint/2010/main" val="2579638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Lemon/Milk</vt:lpstr>
      <vt:lpstr>Tema do Office</vt:lpstr>
      <vt:lpstr>Vigília de Oração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Vigília de Oração</dc:title>
  <dc:creator>Caramujos Voadores</dc:creator>
  <cp:lastModifiedBy>Caramujos Voadores</cp:lastModifiedBy>
  <cp:revision>3</cp:revision>
  <dcterms:created xsi:type="dcterms:W3CDTF">2019-10-23T00:00:34Z</dcterms:created>
  <dcterms:modified xsi:type="dcterms:W3CDTF">2019-10-23T00:27:30Z</dcterms:modified>
</cp:coreProperties>
</file>